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015"/>
    <a:srgbClr val="1D5996"/>
    <a:srgbClr val="6D7260"/>
    <a:srgbClr val="BF9016"/>
    <a:srgbClr val="AAD4F4"/>
    <a:srgbClr val="303030"/>
    <a:srgbClr val="165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F582C-0DE3-45AC-9D8E-2654077BAC02}" v="348" dt="2025-02-13T13:10:39.949"/>
    <p1510:client id="{B058308B-77FA-4725-AA14-1FEE6A0505C4}" v="11" dt="2025-02-13T14:47:12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 varScale="1">
        <p:scale>
          <a:sx n="18" d="100"/>
          <a:sy n="18" d="100"/>
        </p:scale>
        <p:origin x="3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isse Rita Afonso Feio" userId="39dbc88c-8bf2-4e7e-a6bc-8a7cb72612f5" providerId="ADAL" clId="{B058308B-77FA-4725-AA14-1FEE6A0505C4}"/>
    <pc:docChg chg="undo custSel modSld">
      <pc:chgData name="Clarisse Rita Afonso Feio" userId="39dbc88c-8bf2-4e7e-a6bc-8a7cb72612f5" providerId="ADAL" clId="{B058308B-77FA-4725-AA14-1FEE6A0505C4}" dt="2025-02-13T14:47:12.276" v="108"/>
      <pc:docMkLst>
        <pc:docMk/>
      </pc:docMkLst>
      <pc:sldChg chg="addSp delSp modSp mod">
        <pc:chgData name="Clarisse Rita Afonso Feio" userId="39dbc88c-8bf2-4e7e-a6bc-8a7cb72612f5" providerId="ADAL" clId="{B058308B-77FA-4725-AA14-1FEE6A0505C4}" dt="2025-02-13T14:47:12.276" v="108"/>
        <pc:sldMkLst>
          <pc:docMk/>
          <pc:sldMk cId="476039752" sldId="256"/>
        </pc:sldMkLst>
        <pc:grpChg chg="del">
          <ac:chgData name="Clarisse Rita Afonso Feio" userId="39dbc88c-8bf2-4e7e-a6bc-8a7cb72612f5" providerId="ADAL" clId="{B058308B-77FA-4725-AA14-1FEE6A0505C4}" dt="2025-02-13T14:29:59.205" v="0" actId="478"/>
          <ac:grpSpMkLst>
            <pc:docMk/>
            <pc:sldMk cId="476039752" sldId="256"/>
            <ac:grpSpMk id="10" creationId="{5C513299-9B62-247F-046A-1F9DB3251A7B}"/>
          </ac:grpSpMkLst>
        </pc:grpChg>
        <pc:graphicFrameChg chg="add del mod">
          <ac:chgData name="Clarisse Rita Afonso Feio" userId="39dbc88c-8bf2-4e7e-a6bc-8a7cb72612f5" providerId="ADAL" clId="{B058308B-77FA-4725-AA14-1FEE6A0505C4}" dt="2025-02-13T14:47:12.276" v="108"/>
          <ac:graphicFrameMkLst>
            <pc:docMk/>
            <pc:sldMk cId="476039752" sldId="256"/>
            <ac:graphicFrameMk id="2" creationId="{240CB437-D036-062E-E0C3-06D5C3A32F84}"/>
          </ac:graphicFrameMkLst>
        </pc:graphicFrameChg>
        <pc:picChg chg="add del mod">
          <ac:chgData name="Clarisse Rita Afonso Feio" userId="39dbc88c-8bf2-4e7e-a6bc-8a7cb72612f5" providerId="ADAL" clId="{B058308B-77FA-4725-AA14-1FEE6A0505C4}" dt="2025-02-13T14:31:07.631" v="25" actId="478"/>
          <ac:picMkLst>
            <pc:docMk/>
            <pc:sldMk cId="476039752" sldId="256"/>
            <ac:picMk id="3" creationId="{1A315B22-D6C1-53DD-5AC3-D23650B516E1}"/>
          </ac:picMkLst>
        </pc:picChg>
        <pc:picChg chg="add del mod">
          <ac:chgData name="Clarisse Rita Afonso Feio" userId="39dbc88c-8bf2-4e7e-a6bc-8a7cb72612f5" providerId="ADAL" clId="{B058308B-77FA-4725-AA14-1FEE6A0505C4}" dt="2025-02-13T14:47:09.204" v="105" actId="478"/>
          <ac:picMkLst>
            <pc:docMk/>
            <pc:sldMk cId="476039752" sldId="256"/>
            <ac:picMk id="4" creationId="{363E3C45-8BF6-C1DE-F016-B46A5F873505}"/>
          </ac:picMkLst>
        </pc:picChg>
        <pc:picChg chg="add del mod ord">
          <ac:chgData name="Clarisse Rita Afonso Feio" userId="39dbc88c-8bf2-4e7e-a6bc-8a7cb72612f5" providerId="ADAL" clId="{B058308B-77FA-4725-AA14-1FEE6A0505C4}" dt="2025-02-13T14:47:03.914" v="102" actId="478"/>
          <ac:picMkLst>
            <pc:docMk/>
            <pc:sldMk cId="476039752" sldId="256"/>
            <ac:picMk id="5" creationId="{9C723B63-5AA1-EAEC-DEB8-45CE4B272AA7}"/>
          </ac:picMkLst>
        </pc:picChg>
        <pc:picChg chg="add del mod">
          <ac:chgData name="Clarisse Rita Afonso Feio" userId="39dbc88c-8bf2-4e7e-a6bc-8a7cb72612f5" providerId="ADAL" clId="{B058308B-77FA-4725-AA14-1FEE6A0505C4}" dt="2025-02-13T14:47:06.444" v="104" actId="478"/>
          <ac:picMkLst>
            <pc:docMk/>
            <pc:sldMk cId="476039752" sldId="256"/>
            <ac:picMk id="7" creationId="{5A2F5887-93FC-C8FF-1C64-BD80FFEBBA17}"/>
          </ac:picMkLst>
        </pc:picChg>
        <pc:picChg chg="add mod ord">
          <ac:chgData name="Clarisse Rita Afonso Feio" userId="39dbc88c-8bf2-4e7e-a6bc-8a7cb72612f5" providerId="ADAL" clId="{B058308B-77FA-4725-AA14-1FEE6A0505C4}" dt="2025-02-13T14:47:04.226" v="103" actId="167"/>
          <ac:picMkLst>
            <pc:docMk/>
            <pc:sldMk cId="476039752" sldId="256"/>
            <ac:picMk id="9" creationId="{6418DDAD-48EA-F326-E811-A7058ADC140D}"/>
          </ac:picMkLst>
        </pc:picChg>
        <pc:picChg chg="add del ord">
          <ac:chgData name="Clarisse Rita Afonso Feio" userId="39dbc88c-8bf2-4e7e-a6bc-8a7cb72612f5" providerId="ADAL" clId="{B058308B-77FA-4725-AA14-1FEE6A0505C4}" dt="2025-02-13T14:47:02.394" v="99" actId="171"/>
          <ac:picMkLst>
            <pc:docMk/>
            <pc:sldMk cId="476039752" sldId="256"/>
            <ac:picMk id="1035" creationId="{5ECA6517-52FF-A512-E35D-4F98F4947868}"/>
          </ac:picMkLst>
        </pc:picChg>
      </pc:sldChg>
    </pc:docChg>
  </pc:docChgLst>
  <pc:docChgLst>
    <pc:chgData name="Clarisse Rita Afonso Feio" userId="39dbc88c-8bf2-4e7e-a6bc-8a7cb72612f5" providerId="ADAL" clId="{367F582C-0DE3-45AC-9D8E-2654077BAC02}"/>
    <pc:docChg chg="undo redo custSel addSld modSld">
      <pc:chgData name="Clarisse Rita Afonso Feio" userId="39dbc88c-8bf2-4e7e-a6bc-8a7cb72612f5" providerId="ADAL" clId="{367F582C-0DE3-45AC-9D8E-2654077BAC02}" dt="2025-02-13T13:10:39.949" v="2727" actId="34135"/>
      <pc:docMkLst>
        <pc:docMk/>
      </pc:docMkLst>
      <pc:sldChg chg="addSp delSp modSp new mod">
        <pc:chgData name="Clarisse Rita Afonso Feio" userId="39dbc88c-8bf2-4e7e-a6bc-8a7cb72612f5" providerId="ADAL" clId="{367F582C-0DE3-45AC-9D8E-2654077BAC02}" dt="2025-02-13T13:10:39.949" v="2727" actId="34135"/>
        <pc:sldMkLst>
          <pc:docMk/>
          <pc:sldMk cId="476039752" sldId="256"/>
        </pc:sldMkLst>
        <pc:spChg chg="del">
          <ac:chgData name="Clarisse Rita Afonso Feio" userId="39dbc88c-8bf2-4e7e-a6bc-8a7cb72612f5" providerId="ADAL" clId="{367F582C-0DE3-45AC-9D8E-2654077BAC02}" dt="2025-02-12T14:41:37.533" v="1" actId="478"/>
          <ac:spMkLst>
            <pc:docMk/>
            <pc:sldMk cId="476039752" sldId="256"/>
            <ac:spMk id="2" creationId="{0289F470-9FCB-FC2D-CEFB-F7325AE69CBD}"/>
          </ac:spMkLst>
        </pc:spChg>
        <pc:spChg chg="add del">
          <ac:chgData name="Clarisse Rita Afonso Feio" userId="39dbc88c-8bf2-4e7e-a6bc-8a7cb72612f5" providerId="ADAL" clId="{367F582C-0DE3-45AC-9D8E-2654077BAC02}" dt="2025-02-12T16:11:20.353" v="1733" actId="478"/>
          <ac:spMkLst>
            <pc:docMk/>
            <pc:sldMk cId="476039752" sldId="256"/>
            <ac:spMk id="2" creationId="{5D85F9E1-D301-0F78-7964-DA2C48D4D3B5}"/>
          </ac:spMkLst>
        </pc:spChg>
        <pc:spChg chg="add del mod">
          <ac:chgData name="Clarisse Rita Afonso Feio" userId="39dbc88c-8bf2-4e7e-a6bc-8a7cb72612f5" providerId="ADAL" clId="{367F582C-0DE3-45AC-9D8E-2654077BAC02}" dt="2025-02-13T13:04:46.730" v="2601" actId="478"/>
          <ac:spMkLst>
            <pc:docMk/>
            <pc:sldMk cId="476039752" sldId="256"/>
            <ac:spMk id="2" creationId="{8FB24B2C-9748-AAF5-098F-C0274A4E28EB}"/>
          </ac:spMkLst>
        </pc:spChg>
        <pc:spChg chg="add del mod">
          <ac:chgData name="Clarisse Rita Afonso Feio" userId="39dbc88c-8bf2-4e7e-a6bc-8a7cb72612f5" providerId="ADAL" clId="{367F582C-0DE3-45AC-9D8E-2654077BAC02}" dt="2025-02-13T11:07:53.837" v="2472" actId="571"/>
          <ac:spMkLst>
            <pc:docMk/>
            <pc:sldMk cId="476039752" sldId="256"/>
            <ac:spMk id="3" creationId="{3865D760-3B7C-7BAF-5C81-34E58CF41E0C}"/>
          </ac:spMkLst>
        </pc:spChg>
        <pc:spChg chg="add del">
          <ac:chgData name="Clarisse Rita Afonso Feio" userId="39dbc88c-8bf2-4e7e-a6bc-8a7cb72612f5" providerId="ADAL" clId="{367F582C-0DE3-45AC-9D8E-2654077BAC02}" dt="2025-02-12T16:12:46.603" v="1740" actId="478"/>
          <ac:spMkLst>
            <pc:docMk/>
            <pc:sldMk cId="476039752" sldId="256"/>
            <ac:spMk id="3" creationId="{AA3D7272-CF4D-A7BD-3447-005322A4B7F9}"/>
          </ac:spMkLst>
        </pc:spChg>
        <pc:spChg chg="del">
          <ac:chgData name="Clarisse Rita Afonso Feio" userId="39dbc88c-8bf2-4e7e-a6bc-8a7cb72612f5" providerId="ADAL" clId="{367F582C-0DE3-45AC-9D8E-2654077BAC02}" dt="2025-02-12T14:41:38.335" v="2" actId="478"/>
          <ac:spMkLst>
            <pc:docMk/>
            <pc:sldMk cId="476039752" sldId="256"/>
            <ac:spMk id="3" creationId="{F7F27D16-9E3D-EEC7-90F3-05CAF7679FEE}"/>
          </ac:spMkLst>
        </pc:spChg>
        <pc:spChg chg="mod">
          <ac:chgData name="Clarisse Rita Afonso Feio" userId="39dbc88c-8bf2-4e7e-a6bc-8a7cb72612f5" providerId="ADAL" clId="{367F582C-0DE3-45AC-9D8E-2654077BAC02}" dt="2025-02-13T11:07:51.397" v="2470"/>
          <ac:spMkLst>
            <pc:docMk/>
            <pc:sldMk cId="476039752" sldId="256"/>
            <ac:spMk id="4" creationId="{E97660DE-5CD6-7BA4-5FC6-08BAC7D2F737}"/>
          </ac:spMkLst>
        </pc:spChg>
        <pc:spChg chg="add del mod">
          <ac:chgData name="Clarisse Rita Afonso Feio" userId="39dbc88c-8bf2-4e7e-a6bc-8a7cb72612f5" providerId="ADAL" clId="{367F582C-0DE3-45AC-9D8E-2654077BAC02}" dt="2025-02-13T13:07:26.917" v="2689"/>
          <ac:spMkLst>
            <pc:docMk/>
            <pc:sldMk cId="476039752" sldId="256"/>
            <ac:spMk id="4" creationId="{F425357C-CE38-CC45-B814-6586ED11616B}"/>
          </ac:spMkLst>
        </pc:spChg>
        <pc:spChg chg="del mod">
          <ac:chgData name="Clarisse Rita Afonso Feio" userId="39dbc88c-8bf2-4e7e-a6bc-8a7cb72612f5" providerId="ADAL" clId="{367F582C-0DE3-45AC-9D8E-2654077BAC02}" dt="2025-02-13T13:09:17.310" v="2720"/>
          <ac:spMkLst>
            <pc:docMk/>
            <pc:sldMk cId="476039752" sldId="256"/>
            <ac:spMk id="5" creationId="{49A7A987-E8ED-C8EE-455B-9FCF2765041F}"/>
          </ac:spMkLst>
        </pc:spChg>
        <pc:spChg chg="add del mod">
          <ac:chgData name="Clarisse Rita Afonso Feio" userId="39dbc88c-8bf2-4e7e-a6bc-8a7cb72612f5" providerId="ADAL" clId="{367F582C-0DE3-45AC-9D8E-2654077BAC02}" dt="2025-02-13T13:09:17.310" v="2720"/>
          <ac:spMkLst>
            <pc:docMk/>
            <pc:sldMk cId="476039752" sldId="256"/>
            <ac:spMk id="6" creationId="{129DEFFC-8194-2248-8E89-521AF4B78B9B}"/>
          </ac:spMkLst>
        </pc:spChg>
        <pc:spChg chg="add del mod">
          <ac:chgData name="Clarisse Rita Afonso Feio" userId="39dbc88c-8bf2-4e7e-a6bc-8a7cb72612f5" providerId="ADAL" clId="{367F582C-0DE3-45AC-9D8E-2654077BAC02}" dt="2025-02-12T15:36:21.877" v="505" actId="478"/>
          <ac:spMkLst>
            <pc:docMk/>
            <pc:sldMk cId="476039752" sldId="256"/>
            <ac:spMk id="6" creationId="{8A9A7888-2822-CBDD-7CBA-9B7DD9654EC6}"/>
          </ac:spMkLst>
        </pc:spChg>
        <pc:spChg chg="mod">
          <ac:chgData name="Clarisse Rita Afonso Feio" userId="39dbc88c-8bf2-4e7e-a6bc-8a7cb72612f5" providerId="ADAL" clId="{367F582C-0DE3-45AC-9D8E-2654077BAC02}" dt="2025-02-13T13:10:39.949" v="2727" actId="34135"/>
          <ac:spMkLst>
            <pc:docMk/>
            <pc:sldMk cId="476039752" sldId="256"/>
            <ac:spMk id="7" creationId="{A214C47A-2FDF-9CF8-7FA3-D99DC823A804}"/>
          </ac:spMkLst>
        </pc:spChg>
        <pc:spChg chg="add del mod">
          <ac:chgData name="Clarisse Rita Afonso Feio" userId="39dbc88c-8bf2-4e7e-a6bc-8a7cb72612f5" providerId="ADAL" clId="{367F582C-0DE3-45AC-9D8E-2654077BAC02}" dt="2025-02-12T15:04:53.340" v="103" actId="478"/>
          <ac:spMkLst>
            <pc:docMk/>
            <pc:sldMk cId="476039752" sldId="256"/>
            <ac:spMk id="7" creationId="{F0843958-1814-A743-5BE1-FD1CC490CC16}"/>
          </ac:spMkLst>
        </pc:spChg>
        <pc:spChg chg="add del mod">
          <ac:chgData name="Clarisse Rita Afonso Feio" userId="39dbc88c-8bf2-4e7e-a6bc-8a7cb72612f5" providerId="ADAL" clId="{367F582C-0DE3-45AC-9D8E-2654077BAC02}" dt="2025-02-12T14:56:09.481" v="39" actId="478"/>
          <ac:spMkLst>
            <pc:docMk/>
            <pc:sldMk cId="476039752" sldId="256"/>
            <ac:spMk id="8" creationId="{2C8397BA-B47F-7362-5960-32D0B8CF4493}"/>
          </ac:spMkLst>
        </pc:spChg>
        <pc:spChg chg="add del mod">
          <ac:chgData name="Clarisse Rita Afonso Feio" userId="39dbc88c-8bf2-4e7e-a6bc-8a7cb72612f5" providerId="ADAL" clId="{367F582C-0DE3-45AC-9D8E-2654077BAC02}" dt="2025-02-13T13:10:00.351" v="2725"/>
          <ac:spMkLst>
            <pc:docMk/>
            <pc:sldMk cId="476039752" sldId="256"/>
            <ac:spMk id="8" creationId="{7C1888D4-397A-94E8-C08B-A4F6CA79F8AE}"/>
          </ac:spMkLst>
        </pc:spChg>
        <pc:spChg chg="mod">
          <ac:chgData name="Clarisse Rita Afonso Feio" userId="39dbc88c-8bf2-4e7e-a6bc-8a7cb72612f5" providerId="ADAL" clId="{367F582C-0DE3-45AC-9D8E-2654077BAC02}" dt="2025-02-13T13:10:39.949" v="2727" actId="34135"/>
          <ac:spMkLst>
            <pc:docMk/>
            <pc:sldMk cId="476039752" sldId="256"/>
            <ac:spMk id="9" creationId="{682B31D2-234F-23C2-2BE1-B6677B02C1B1}"/>
          </ac:spMkLst>
        </pc:spChg>
        <pc:spChg chg="add del">
          <ac:chgData name="Clarisse Rita Afonso Feio" userId="39dbc88c-8bf2-4e7e-a6bc-8a7cb72612f5" providerId="ADAL" clId="{367F582C-0DE3-45AC-9D8E-2654077BAC02}" dt="2025-02-12T14:56:15.322" v="41" actId="478"/>
          <ac:spMkLst>
            <pc:docMk/>
            <pc:sldMk cId="476039752" sldId="256"/>
            <ac:spMk id="9" creationId="{C621C00D-9EDC-EE6C-1485-80D6C38D7D5D}"/>
          </ac:spMkLst>
        </pc:spChg>
        <pc:spChg chg="add del mod">
          <ac:chgData name="Clarisse Rita Afonso Feio" userId="39dbc88c-8bf2-4e7e-a6bc-8a7cb72612f5" providerId="ADAL" clId="{367F582C-0DE3-45AC-9D8E-2654077BAC02}" dt="2025-02-13T11:07:46.421" v="2460" actId="11529"/>
          <ac:spMkLst>
            <pc:docMk/>
            <pc:sldMk cId="476039752" sldId="256"/>
            <ac:spMk id="10" creationId="{6F88AE4C-D2DA-C197-5059-5938397236E7}"/>
          </ac:spMkLst>
        </pc:spChg>
        <pc:spChg chg="add del">
          <ac:chgData name="Clarisse Rita Afonso Feio" userId="39dbc88c-8bf2-4e7e-a6bc-8a7cb72612f5" providerId="ADAL" clId="{367F582C-0DE3-45AC-9D8E-2654077BAC02}" dt="2025-02-12T14:56:25.058" v="43" actId="478"/>
          <ac:spMkLst>
            <pc:docMk/>
            <pc:sldMk cId="476039752" sldId="256"/>
            <ac:spMk id="10" creationId="{8CD00726-9B51-1550-4608-1F81B904D945}"/>
          </ac:spMkLst>
        </pc:spChg>
        <pc:spChg chg="add del mod">
          <ac:chgData name="Clarisse Rita Afonso Feio" userId="39dbc88c-8bf2-4e7e-a6bc-8a7cb72612f5" providerId="ADAL" clId="{367F582C-0DE3-45AC-9D8E-2654077BAC02}" dt="2025-02-13T11:09:44.735" v="2598" actId="11529"/>
          <ac:spMkLst>
            <pc:docMk/>
            <pc:sldMk cId="476039752" sldId="256"/>
            <ac:spMk id="11" creationId="{4778DCE6-0DA7-3D7B-FE48-4DAB876C8B81}"/>
          </ac:spMkLst>
        </pc:spChg>
        <pc:spChg chg="add del mod">
          <ac:chgData name="Clarisse Rita Afonso Feio" userId="39dbc88c-8bf2-4e7e-a6bc-8a7cb72612f5" providerId="ADAL" clId="{367F582C-0DE3-45AC-9D8E-2654077BAC02}" dt="2025-02-13T11:09:43" v="2595"/>
          <ac:spMkLst>
            <pc:docMk/>
            <pc:sldMk cId="476039752" sldId="256"/>
            <ac:spMk id="12" creationId="{F39B495B-8618-6009-C649-4398632313D7}"/>
          </ac:spMkLst>
        </pc:spChg>
        <pc:spChg chg="add del mod">
          <ac:chgData name="Clarisse Rita Afonso Feio" userId="39dbc88c-8bf2-4e7e-a6bc-8a7cb72612f5" providerId="ADAL" clId="{367F582C-0DE3-45AC-9D8E-2654077BAC02}" dt="2025-02-13T11:09:42.680" v="2594" actId="11529"/>
          <ac:spMkLst>
            <pc:docMk/>
            <pc:sldMk cId="476039752" sldId="256"/>
            <ac:spMk id="13" creationId="{5F2C12F7-A91F-A09F-2DA8-879164CF827B}"/>
          </ac:spMkLst>
        </pc:spChg>
        <pc:spChg chg="mod">
          <ac:chgData name="Clarisse Rita Afonso Feio" userId="39dbc88c-8bf2-4e7e-a6bc-8a7cb72612f5" providerId="ADAL" clId="{367F582C-0DE3-45AC-9D8E-2654077BAC02}" dt="2025-02-13T11:09:01.752" v="2569"/>
          <ac:spMkLst>
            <pc:docMk/>
            <pc:sldMk cId="476039752" sldId="256"/>
            <ac:spMk id="14" creationId="{EBEA0B58-1E3A-CFA4-A228-DC85E1165DA4}"/>
          </ac:spMkLst>
        </pc:spChg>
        <pc:spChg chg="mod">
          <ac:chgData name="Clarisse Rita Afonso Feio" userId="39dbc88c-8bf2-4e7e-a6bc-8a7cb72612f5" providerId="ADAL" clId="{367F582C-0DE3-45AC-9D8E-2654077BAC02}" dt="2025-02-13T11:09:37.279" v="2589"/>
          <ac:spMkLst>
            <pc:docMk/>
            <pc:sldMk cId="476039752" sldId="256"/>
            <ac:spMk id="15" creationId="{CF4FB3D4-4F78-9109-336F-CC7C8C13B4E8}"/>
          </ac:spMkLst>
        </pc:spChg>
        <pc:spChg chg="add mod topLvl">
          <ac:chgData name="Clarisse Rita Afonso Feio" userId="39dbc88c-8bf2-4e7e-a6bc-8a7cb72612f5" providerId="ADAL" clId="{367F582C-0DE3-45AC-9D8E-2654077BAC02}" dt="2025-02-13T13:10:39.949" v="2727" actId="34135"/>
          <ac:spMkLst>
            <pc:docMk/>
            <pc:sldMk cId="476039752" sldId="256"/>
            <ac:spMk id="21" creationId="{CB813ED1-7E9B-F517-E262-31EC8A6B1B4E}"/>
          </ac:spMkLst>
        </pc:spChg>
        <pc:spChg chg="add mod">
          <ac:chgData name="Clarisse Rita Afonso Feio" userId="39dbc88c-8bf2-4e7e-a6bc-8a7cb72612f5" providerId="ADAL" clId="{367F582C-0DE3-45AC-9D8E-2654077BAC02}" dt="2025-02-12T15:17:13.415" v="161" actId="571"/>
          <ac:spMkLst>
            <pc:docMk/>
            <pc:sldMk cId="476039752" sldId="256"/>
            <ac:spMk id="23" creationId="{DA347364-097B-D700-346B-07C7AD908183}"/>
          </ac:spMkLst>
        </pc:spChg>
        <pc:spChg chg="add mod">
          <ac:chgData name="Clarisse Rita Afonso Feio" userId="39dbc88c-8bf2-4e7e-a6bc-8a7cb72612f5" providerId="ADAL" clId="{367F582C-0DE3-45AC-9D8E-2654077BAC02}" dt="2025-02-13T13:10:39.949" v="2727" actId="34135"/>
          <ac:spMkLst>
            <pc:docMk/>
            <pc:sldMk cId="476039752" sldId="256"/>
            <ac:spMk id="24" creationId="{E0B94801-EE72-B8F0-084E-A96CE47BCA03}"/>
          </ac:spMkLst>
        </pc:spChg>
        <pc:spChg chg="add mod topLvl">
          <ac:chgData name="Clarisse Rita Afonso Feio" userId="39dbc88c-8bf2-4e7e-a6bc-8a7cb72612f5" providerId="ADAL" clId="{367F582C-0DE3-45AC-9D8E-2654077BAC02}" dt="2025-02-13T13:10:39.949" v="2727" actId="34135"/>
          <ac:spMkLst>
            <pc:docMk/>
            <pc:sldMk cId="476039752" sldId="256"/>
            <ac:spMk id="25" creationId="{55222523-106C-608A-14D7-C9DBA318C429}"/>
          </ac:spMkLst>
        </pc:spChg>
        <pc:spChg chg="add del mod ord">
          <ac:chgData name="Clarisse Rita Afonso Feio" userId="39dbc88c-8bf2-4e7e-a6bc-8a7cb72612f5" providerId="ADAL" clId="{367F582C-0DE3-45AC-9D8E-2654077BAC02}" dt="2025-02-12T15:27:29.242" v="368" actId="478"/>
          <ac:spMkLst>
            <pc:docMk/>
            <pc:sldMk cId="476039752" sldId="256"/>
            <ac:spMk id="26" creationId="{FC582A2B-17BE-0A39-2509-6632D7C040FA}"/>
          </ac:spMkLst>
        </pc:spChg>
        <pc:spChg chg="add del mod ord">
          <ac:chgData name="Clarisse Rita Afonso Feio" userId="39dbc88c-8bf2-4e7e-a6bc-8a7cb72612f5" providerId="ADAL" clId="{367F582C-0DE3-45AC-9D8E-2654077BAC02}" dt="2025-02-12T15:39:42.377" v="525" actId="478"/>
          <ac:spMkLst>
            <pc:docMk/>
            <pc:sldMk cId="476039752" sldId="256"/>
            <ac:spMk id="61" creationId="{3665221B-74A0-4C81-E986-10AC4778DFF6}"/>
          </ac:spMkLst>
        </pc:spChg>
        <pc:spChg chg="add del mod ord topLvl">
          <ac:chgData name="Clarisse Rita Afonso Feio" userId="39dbc88c-8bf2-4e7e-a6bc-8a7cb72612f5" providerId="ADAL" clId="{367F582C-0DE3-45AC-9D8E-2654077BAC02}" dt="2025-02-13T13:07:26.917" v="2689"/>
          <ac:spMkLst>
            <pc:docMk/>
            <pc:sldMk cId="476039752" sldId="256"/>
            <ac:spMk id="63" creationId="{D0540C18-028C-0084-AC8F-B2B9EA2A340F}"/>
          </ac:spMkLst>
        </pc:spChg>
        <pc:spChg chg="add del mod ord topLvl">
          <ac:chgData name="Clarisse Rita Afonso Feio" userId="39dbc88c-8bf2-4e7e-a6bc-8a7cb72612f5" providerId="ADAL" clId="{367F582C-0DE3-45AC-9D8E-2654077BAC02}" dt="2025-02-13T13:10:00.351" v="2725"/>
          <ac:spMkLst>
            <pc:docMk/>
            <pc:sldMk cId="476039752" sldId="256"/>
            <ac:spMk id="1024" creationId="{2C88443C-DA6E-5FA7-482F-2E3613B4F402}"/>
          </ac:spMkLst>
        </pc:spChg>
        <pc:spChg chg="add mod topLvl">
          <ac:chgData name="Clarisse Rita Afonso Feio" userId="39dbc88c-8bf2-4e7e-a6bc-8a7cb72612f5" providerId="ADAL" clId="{367F582C-0DE3-45AC-9D8E-2654077BAC02}" dt="2025-02-13T13:10:39.949" v="2727" actId="34135"/>
          <ac:spMkLst>
            <pc:docMk/>
            <pc:sldMk cId="476039752" sldId="256"/>
            <ac:spMk id="1025" creationId="{D37326F3-F7B0-66B3-7B5F-6C29A81D798D}"/>
          </ac:spMkLst>
        </pc:spChg>
        <pc:spChg chg="add mod topLvl">
          <ac:chgData name="Clarisse Rita Afonso Feio" userId="39dbc88c-8bf2-4e7e-a6bc-8a7cb72612f5" providerId="ADAL" clId="{367F582C-0DE3-45AC-9D8E-2654077BAC02}" dt="2025-02-13T13:10:39.949" v="2727" actId="34135"/>
          <ac:spMkLst>
            <pc:docMk/>
            <pc:sldMk cId="476039752" sldId="256"/>
            <ac:spMk id="1029" creationId="{1A92D137-1E56-6023-72A8-38FB8DD85C70}"/>
          </ac:spMkLst>
        </pc:spChg>
        <pc:spChg chg="add mod topLvl">
          <ac:chgData name="Clarisse Rita Afonso Feio" userId="39dbc88c-8bf2-4e7e-a6bc-8a7cb72612f5" providerId="ADAL" clId="{367F582C-0DE3-45AC-9D8E-2654077BAC02}" dt="2025-02-13T13:10:39.949" v="2727" actId="34135"/>
          <ac:spMkLst>
            <pc:docMk/>
            <pc:sldMk cId="476039752" sldId="256"/>
            <ac:spMk id="1033" creationId="{F979A209-D9A9-63AC-666C-227BC4D13C30}"/>
          </ac:spMkLst>
        </pc:spChg>
        <pc:grpChg chg="add del mod">
          <ac:chgData name="Clarisse Rita Afonso Feio" userId="39dbc88c-8bf2-4e7e-a6bc-8a7cb72612f5" providerId="ADAL" clId="{367F582C-0DE3-45AC-9D8E-2654077BAC02}" dt="2025-02-12T15:34:18.893" v="422" actId="165"/>
          <ac:grpSpMkLst>
            <pc:docMk/>
            <pc:sldMk cId="476039752" sldId="256"/>
            <ac:grpSpMk id="52" creationId="{CEAB1F99-BAB3-473E-71D2-AF0EECE354F1}"/>
          </ac:grpSpMkLst>
        </pc:grpChg>
        <pc:grpChg chg="mod">
          <ac:chgData name="Clarisse Rita Afonso Feio" userId="39dbc88c-8bf2-4e7e-a6bc-8a7cb72612f5" providerId="ADAL" clId="{367F582C-0DE3-45AC-9D8E-2654077BAC02}" dt="2025-02-12T16:11:37.699" v="1736" actId="11530"/>
          <ac:grpSpMkLst>
            <pc:docMk/>
            <pc:sldMk cId="476039752" sldId="256"/>
            <ac:grpSpMk id="1034" creationId="{0AC099FF-555F-DEC4-8DE1-CEBD30DE9493}"/>
          </ac:grpSpMkLst>
        </pc:grpChg>
        <pc:picChg chg="add del mod">
          <ac:chgData name="Clarisse Rita Afonso Feio" userId="39dbc88c-8bf2-4e7e-a6bc-8a7cb72612f5" providerId="ADAL" clId="{367F582C-0DE3-45AC-9D8E-2654077BAC02}" dt="2025-02-12T16:07:57.756" v="1727" actId="478"/>
          <ac:picMkLst>
            <pc:docMk/>
            <pc:sldMk cId="476039752" sldId="256"/>
            <ac:picMk id="4" creationId="{3C731FFC-1831-ED76-BBC0-6F7D3F5FF2E9}"/>
          </ac:picMkLst>
        </pc:picChg>
        <pc:picChg chg="add del mod ord">
          <ac:chgData name="Clarisse Rita Afonso Feio" userId="39dbc88c-8bf2-4e7e-a6bc-8a7cb72612f5" providerId="ADAL" clId="{367F582C-0DE3-45AC-9D8E-2654077BAC02}" dt="2025-02-12T15:27:32.425" v="369" actId="478"/>
          <ac:picMkLst>
            <pc:docMk/>
            <pc:sldMk cId="476039752" sldId="256"/>
            <ac:picMk id="5" creationId="{0E9D2983-6AD5-C46C-69FA-8D7FD82CF66D}"/>
          </ac:picMkLst>
        </pc:picChg>
        <pc:picChg chg="add del mod">
          <ac:chgData name="Clarisse Rita Afonso Feio" userId="39dbc88c-8bf2-4e7e-a6bc-8a7cb72612f5" providerId="ADAL" clId="{367F582C-0DE3-45AC-9D8E-2654077BAC02}" dt="2025-02-12T14:56:57.994" v="47" actId="478"/>
          <ac:picMkLst>
            <pc:docMk/>
            <pc:sldMk cId="476039752" sldId="256"/>
            <ac:picMk id="12" creationId="{0FDE9D65-40F6-0961-69DB-9911C8F8CFE2}"/>
          </ac:picMkLst>
        </pc:picChg>
        <pc:picChg chg="add del mod">
          <ac:chgData name="Clarisse Rita Afonso Feio" userId="39dbc88c-8bf2-4e7e-a6bc-8a7cb72612f5" providerId="ADAL" clId="{367F582C-0DE3-45AC-9D8E-2654077BAC02}" dt="2025-02-12T14:59:44.398" v="56" actId="478"/>
          <ac:picMkLst>
            <pc:docMk/>
            <pc:sldMk cId="476039752" sldId="256"/>
            <ac:picMk id="14" creationId="{050B39A7-9A59-F3D2-FE04-534ED8B2445A}"/>
          </ac:picMkLst>
        </pc:picChg>
        <pc:picChg chg="add del mod">
          <ac:chgData name="Clarisse Rita Afonso Feio" userId="39dbc88c-8bf2-4e7e-a6bc-8a7cb72612f5" providerId="ADAL" clId="{367F582C-0DE3-45AC-9D8E-2654077BAC02}" dt="2025-02-13T13:10:39.949" v="2727" actId="34135"/>
          <ac:picMkLst>
            <pc:docMk/>
            <pc:sldMk cId="476039752" sldId="256"/>
            <ac:picMk id="16" creationId="{5627BF12-3570-49C8-85B9-50506545A3BC}"/>
          </ac:picMkLst>
        </pc:picChg>
        <pc:picChg chg="add del mod">
          <ac:chgData name="Clarisse Rita Afonso Feio" userId="39dbc88c-8bf2-4e7e-a6bc-8a7cb72612f5" providerId="ADAL" clId="{367F582C-0DE3-45AC-9D8E-2654077BAC02}" dt="2025-02-12T15:11:58.454" v="129" actId="478"/>
          <ac:picMkLst>
            <pc:docMk/>
            <pc:sldMk cId="476039752" sldId="256"/>
            <ac:picMk id="18" creationId="{A0026FF1-FC3F-63BF-51A9-6D392E9AFEB3}"/>
          </ac:picMkLst>
        </pc:picChg>
        <pc:picChg chg="add del mod">
          <ac:chgData name="Clarisse Rita Afonso Feio" userId="39dbc88c-8bf2-4e7e-a6bc-8a7cb72612f5" providerId="ADAL" clId="{367F582C-0DE3-45AC-9D8E-2654077BAC02}" dt="2025-02-12T15:59:58.355" v="1509" actId="478"/>
          <ac:picMkLst>
            <pc:docMk/>
            <pc:sldMk cId="476039752" sldId="256"/>
            <ac:picMk id="19" creationId="{11116709-66B1-7ED9-5D2C-871AFF6B00D5}"/>
          </ac:picMkLst>
        </pc:picChg>
        <pc:picChg chg="add mod">
          <ac:chgData name="Clarisse Rita Afonso Feio" userId="39dbc88c-8bf2-4e7e-a6bc-8a7cb72612f5" providerId="ADAL" clId="{367F582C-0DE3-45AC-9D8E-2654077BAC02}" dt="2025-02-12T15:17:13.415" v="161" actId="571"/>
          <ac:picMkLst>
            <pc:docMk/>
            <pc:sldMk cId="476039752" sldId="256"/>
            <ac:picMk id="22" creationId="{B339B80F-B6F7-6B19-10FA-7FFA9B35F075}"/>
          </ac:picMkLst>
        </pc:picChg>
        <pc:picChg chg="add del mod">
          <ac:chgData name="Clarisse Rita Afonso Feio" userId="39dbc88c-8bf2-4e7e-a6bc-8a7cb72612f5" providerId="ADAL" clId="{367F582C-0DE3-45AC-9D8E-2654077BAC02}" dt="2025-02-12T15:59:56.563" v="1508" actId="478"/>
          <ac:picMkLst>
            <pc:docMk/>
            <pc:sldMk cId="476039752" sldId="256"/>
            <ac:picMk id="62" creationId="{27EC7162-3EE7-91FC-392C-3427213538EC}"/>
          </ac:picMkLst>
        </pc:picChg>
        <pc:picChg chg="add mod">
          <ac:chgData name="Clarisse Rita Afonso Feio" userId="39dbc88c-8bf2-4e7e-a6bc-8a7cb72612f5" providerId="ADAL" clId="{367F582C-0DE3-45AC-9D8E-2654077BAC02}" dt="2025-02-12T16:12:27.239" v="1738" actId="34136"/>
          <ac:picMkLst>
            <pc:docMk/>
            <pc:sldMk cId="476039752" sldId="256"/>
            <ac:picMk id="1026" creationId="{AB41E67B-132E-B77A-A6D6-9C079331B5B5}"/>
          </ac:picMkLst>
        </pc:picChg>
        <pc:picChg chg="add del mod topLvl">
          <ac:chgData name="Clarisse Rita Afonso Feio" userId="39dbc88c-8bf2-4e7e-a6bc-8a7cb72612f5" providerId="ADAL" clId="{367F582C-0DE3-45AC-9D8E-2654077BAC02}" dt="2025-02-13T11:01:57.987" v="1743" actId="165"/>
          <ac:picMkLst>
            <pc:docMk/>
            <pc:sldMk cId="476039752" sldId="256"/>
            <ac:picMk id="1028" creationId="{C6164891-6385-25D0-B048-771315F92903}"/>
          </ac:picMkLst>
        </pc:picChg>
        <pc:picChg chg="add del mod topLvl">
          <ac:chgData name="Clarisse Rita Afonso Feio" userId="39dbc88c-8bf2-4e7e-a6bc-8a7cb72612f5" providerId="ADAL" clId="{367F582C-0DE3-45AC-9D8E-2654077BAC02}" dt="2025-02-13T11:01:57.987" v="1743" actId="165"/>
          <ac:picMkLst>
            <pc:docMk/>
            <pc:sldMk cId="476039752" sldId="256"/>
            <ac:picMk id="1030" creationId="{97E1AE08-6CBD-CA67-9B1B-97091E833697}"/>
          </ac:picMkLst>
        </pc:picChg>
        <pc:picChg chg="add del mod">
          <ac:chgData name="Clarisse Rita Afonso Feio" userId="39dbc88c-8bf2-4e7e-a6bc-8a7cb72612f5" providerId="ADAL" clId="{367F582C-0DE3-45AC-9D8E-2654077BAC02}" dt="2025-02-12T16:05:17.234" v="1644" actId="1035"/>
          <ac:picMkLst>
            <pc:docMk/>
            <pc:sldMk cId="476039752" sldId="256"/>
            <ac:picMk id="1032" creationId="{D9B1DC78-25D4-9B32-28C5-C6911A0FB86F}"/>
          </ac:picMkLst>
        </pc:picChg>
        <pc:picChg chg="add mod ord">
          <ac:chgData name="Clarisse Rita Afonso Feio" userId="39dbc88c-8bf2-4e7e-a6bc-8a7cb72612f5" providerId="ADAL" clId="{367F582C-0DE3-45AC-9D8E-2654077BAC02}" dt="2025-02-12T16:08:24.818" v="1731" actId="167"/>
          <ac:picMkLst>
            <pc:docMk/>
            <pc:sldMk cId="476039752" sldId="256"/>
            <ac:picMk id="1035" creationId="{5ECA6517-52FF-A512-E35D-4F98F4947868}"/>
          </ac:picMkLst>
        </pc:picChg>
        <pc:picChg chg="add del mod">
          <ac:chgData name="Clarisse Rita Afonso Feio" userId="39dbc88c-8bf2-4e7e-a6bc-8a7cb72612f5" providerId="ADAL" clId="{367F582C-0DE3-45AC-9D8E-2654077BAC02}" dt="2025-02-12T15:00:56.160" v="61" actId="478"/>
          <ac:picMkLst>
            <pc:docMk/>
            <pc:sldMk cId="476039752" sldId="256"/>
            <ac:picMk id="1040" creationId="{EE9CAC8C-F2DC-49FD-5295-BB9DAA5A991B}"/>
          </ac:picMkLst>
        </pc:picChg>
        <pc:picChg chg="add del mod">
          <ac:chgData name="Clarisse Rita Afonso Feio" userId="39dbc88c-8bf2-4e7e-a6bc-8a7cb72612f5" providerId="ADAL" clId="{367F582C-0DE3-45AC-9D8E-2654077BAC02}" dt="2025-02-12T14:58:24.197" v="54" actId="478"/>
          <ac:picMkLst>
            <pc:docMk/>
            <pc:sldMk cId="476039752" sldId="256"/>
            <ac:picMk id="1042" creationId="{B53455A3-8BF6-B278-0D4F-54BCE3A2E89A}"/>
          </ac:picMkLst>
        </pc:picChg>
        <pc:picChg chg="add del mod">
          <ac:chgData name="Clarisse Rita Afonso Feio" userId="39dbc88c-8bf2-4e7e-a6bc-8a7cb72612f5" providerId="ADAL" clId="{367F582C-0DE3-45AC-9D8E-2654077BAC02}" dt="2025-02-12T16:12:27.239" v="1738" actId="34136"/>
          <ac:picMkLst>
            <pc:docMk/>
            <pc:sldMk cId="476039752" sldId="256"/>
            <ac:picMk id="1044" creationId="{F634DA65-9D51-343B-17E1-E6C5CFA63C50}"/>
          </ac:picMkLst>
        </pc:picChg>
        <pc:picChg chg="add del mod topLvl">
          <ac:chgData name="Clarisse Rita Afonso Feio" userId="39dbc88c-8bf2-4e7e-a6bc-8a7cb72612f5" providerId="ADAL" clId="{367F582C-0DE3-45AC-9D8E-2654077BAC02}" dt="2025-02-13T13:10:39.949" v="2727" actId="34135"/>
          <ac:picMkLst>
            <pc:docMk/>
            <pc:sldMk cId="476039752" sldId="256"/>
            <ac:picMk id="1046" creationId="{7417F521-B6AD-4BD4-50E8-A7245843DF6D}"/>
          </ac:picMkLst>
        </pc:picChg>
        <pc:picChg chg="add mod">
          <ac:chgData name="Clarisse Rita Afonso Feio" userId="39dbc88c-8bf2-4e7e-a6bc-8a7cb72612f5" providerId="ADAL" clId="{367F582C-0DE3-45AC-9D8E-2654077BAC02}" dt="2025-02-12T16:06:13.769" v="1673" actId="408"/>
          <ac:picMkLst>
            <pc:docMk/>
            <pc:sldMk cId="476039752" sldId="256"/>
            <ac:picMk id="1048" creationId="{14260C9C-60D2-343B-CFD8-FADA380E5949}"/>
          </ac:picMkLst>
        </pc:picChg>
        <pc:picChg chg="add mod">
          <ac:chgData name="Clarisse Rita Afonso Feio" userId="39dbc88c-8bf2-4e7e-a6bc-8a7cb72612f5" providerId="ADAL" clId="{367F582C-0DE3-45AC-9D8E-2654077BAC02}" dt="2025-02-12T16:05:11.653" v="1637" actId="12789"/>
          <ac:picMkLst>
            <pc:docMk/>
            <pc:sldMk cId="476039752" sldId="256"/>
            <ac:picMk id="1050" creationId="{672EC936-6512-7435-3E66-DE6C8E0850AA}"/>
          </ac:picMkLst>
        </pc:picChg>
        <pc:picChg chg="add mod">
          <ac:chgData name="Clarisse Rita Afonso Feio" userId="39dbc88c-8bf2-4e7e-a6bc-8a7cb72612f5" providerId="ADAL" clId="{367F582C-0DE3-45AC-9D8E-2654077BAC02}" dt="2025-02-12T16:08:14.908" v="1729" actId="34135"/>
          <ac:picMkLst>
            <pc:docMk/>
            <pc:sldMk cId="476039752" sldId="256"/>
            <ac:picMk id="1052" creationId="{CF84BCDE-A348-FD6A-69D3-74DECFD27DD1}"/>
          </ac:picMkLst>
        </pc:picChg>
        <pc:picChg chg="add del">
          <ac:chgData name="Clarisse Rita Afonso Feio" userId="39dbc88c-8bf2-4e7e-a6bc-8a7cb72612f5" providerId="ADAL" clId="{367F582C-0DE3-45AC-9D8E-2654077BAC02}" dt="2025-02-12T15:16:18.731" v="145" actId="478"/>
          <ac:picMkLst>
            <pc:docMk/>
            <pc:sldMk cId="476039752" sldId="256"/>
            <ac:picMk id="1054" creationId="{76C35E9C-7D86-F618-6B6E-85F86162B4CB}"/>
          </ac:picMkLst>
        </pc:picChg>
        <pc:cxnChg chg="add mod">
          <ac:chgData name="Clarisse Rita Afonso Feio" userId="39dbc88c-8bf2-4e7e-a6bc-8a7cb72612f5" providerId="ADAL" clId="{367F582C-0DE3-45AC-9D8E-2654077BAC02}" dt="2025-02-13T11:07:47.188" v="2462" actId="14100"/>
          <ac:cxnSpMkLst>
            <pc:docMk/>
            <pc:sldMk cId="476039752" sldId="256"/>
            <ac:cxnSpMk id="28" creationId="{94D323A2-B994-09CB-62F3-E325459C0B30}"/>
          </ac:cxnSpMkLst>
        </pc:cxnChg>
        <pc:cxnChg chg="add mod ord">
          <ac:chgData name="Clarisse Rita Afonso Feio" userId="39dbc88c-8bf2-4e7e-a6bc-8a7cb72612f5" providerId="ADAL" clId="{367F582C-0DE3-45AC-9D8E-2654077BAC02}" dt="2025-02-12T15:32:32.901" v="398" actId="692"/>
          <ac:cxnSpMkLst>
            <pc:docMk/>
            <pc:sldMk cId="476039752" sldId="256"/>
            <ac:cxnSpMk id="29" creationId="{4BA0EC88-74E1-4BC0-D9E8-2B0BA274A433}"/>
          </ac:cxnSpMkLst>
        </pc:cxnChg>
        <pc:cxnChg chg="add mod">
          <ac:chgData name="Clarisse Rita Afonso Feio" userId="39dbc88c-8bf2-4e7e-a6bc-8a7cb72612f5" providerId="ADAL" clId="{367F582C-0DE3-45AC-9D8E-2654077BAC02}" dt="2025-02-13T11:06:53.203" v="2399" actId="14100"/>
          <ac:cxnSpMkLst>
            <pc:docMk/>
            <pc:sldMk cId="476039752" sldId="256"/>
            <ac:cxnSpMk id="32" creationId="{239AA944-231A-CC2F-22F5-58AD2AD83B26}"/>
          </ac:cxnSpMkLst>
        </pc:cxnChg>
        <pc:cxnChg chg="add mod">
          <ac:chgData name="Clarisse Rita Afonso Feio" userId="39dbc88c-8bf2-4e7e-a6bc-8a7cb72612f5" providerId="ADAL" clId="{367F582C-0DE3-45AC-9D8E-2654077BAC02}" dt="2025-02-13T11:07:09.299" v="2402" actId="14100"/>
          <ac:cxnSpMkLst>
            <pc:docMk/>
            <pc:sldMk cId="476039752" sldId="256"/>
            <ac:cxnSpMk id="39" creationId="{FCEC4C42-7B5F-5FBC-3856-08C6027CC10A}"/>
          </ac:cxnSpMkLst>
        </pc:cxnChg>
        <pc:cxnChg chg="add mod topLvl">
          <ac:chgData name="Clarisse Rita Afonso Feio" userId="39dbc88c-8bf2-4e7e-a6bc-8a7cb72612f5" providerId="ADAL" clId="{367F582C-0DE3-45AC-9D8E-2654077BAC02}" dt="2025-02-12T15:53:53.284" v="1182" actId="1038"/>
          <ac:cxnSpMkLst>
            <pc:docMk/>
            <pc:sldMk cId="476039752" sldId="256"/>
            <ac:cxnSpMk id="48" creationId="{DAC129B4-A10D-523B-1508-0D8C4A39B00A}"/>
          </ac:cxnSpMkLst>
        </pc:cxnChg>
        <pc:cxnChg chg="add mod ord topLvl">
          <ac:chgData name="Clarisse Rita Afonso Feio" userId="39dbc88c-8bf2-4e7e-a6bc-8a7cb72612f5" providerId="ADAL" clId="{367F582C-0DE3-45AC-9D8E-2654077BAC02}" dt="2025-02-12T15:53:45.763" v="1180" actId="1037"/>
          <ac:cxnSpMkLst>
            <pc:docMk/>
            <pc:sldMk cId="476039752" sldId="256"/>
            <ac:cxnSpMk id="49" creationId="{23A4B08F-491E-C287-D82C-88D3354CD739}"/>
          </ac:cxnSpMkLst>
        </pc:cxnChg>
        <pc:cxnChg chg="add mod topLvl">
          <ac:chgData name="Clarisse Rita Afonso Feio" userId="39dbc88c-8bf2-4e7e-a6bc-8a7cb72612f5" providerId="ADAL" clId="{367F582C-0DE3-45AC-9D8E-2654077BAC02}" dt="2025-02-13T11:07:50.509" v="2468" actId="14100"/>
          <ac:cxnSpMkLst>
            <pc:docMk/>
            <pc:sldMk cId="476039752" sldId="256"/>
            <ac:cxnSpMk id="50" creationId="{47DDC729-E51C-61C1-BA84-DC7D6CB6F822}"/>
          </ac:cxnSpMkLst>
        </pc:cxnChg>
        <pc:cxnChg chg="add del mod topLvl">
          <ac:chgData name="Clarisse Rita Afonso Feio" userId="39dbc88c-8bf2-4e7e-a6bc-8a7cb72612f5" providerId="ADAL" clId="{367F582C-0DE3-45AC-9D8E-2654077BAC02}" dt="2025-02-12T15:52:07.113" v="1048" actId="478"/>
          <ac:cxnSpMkLst>
            <pc:docMk/>
            <pc:sldMk cId="476039752" sldId="256"/>
            <ac:cxnSpMk id="51" creationId="{37AA3F14-593A-C825-5362-701B37ABB1B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97D-445C-4EF9-9FD0-7CE18111BE6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FEA-6FE8-4A68-A0D7-16EFED8BF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7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97D-445C-4EF9-9FD0-7CE18111BE6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FEA-6FE8-4A68-A0D7-16EFED8BF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3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97D-445C-4EF9-9FD0-7CE18111BE6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FEA-6FE8-4A68-A0D7-16EFED8BF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7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97D-445C-4EF9-9FD0-7CE18111BE6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FEA-6FE8-4A68-A0D7-16EFED8BF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>
                    <a:tint val="82000"/>
                  </a:schemeClr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82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82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97D-445C-4EF9-9FD0-7CE18111BE6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FEA-6FE8-4A68-A0D7-16EFED8BF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4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97D-445C-4EF9-9FD0-7CE18111BE6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FEA-6FE8-4A68-A0D7-16EFED8BF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3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97D-445C-4EF9-9FD0-7CE18111BE6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FEA-6FE8-4A68-A0D7-16EFED8BF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8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97D-445C-4EF9-9FD0-7CE18111BE6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FEA-6FE8-4A68-A0D7-16EFED8BF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2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97D-445C-4EF9-9FD0-7CE18111BE6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FEA-6FE8-4A68-A0D7-16EFED8BF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2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97D-445C-4EF9-9FD0-7CE18111BE6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FEA-6FE8-4A68-A0D7-16EFED8BF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0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97D-445C-4EF9-9FD0-7CE18111BE6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FEA-6FE8-4A68-A0D7-16EFED8BF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1D97D-445C-4EF9-9FD0-7CE18111BE6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D25FEA-6FE8-4A68-A0D7-16EFED8BF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034">
            <a:extLst>
              <a:ext uri="{FF2B5EF4-FFF2-40B4-BE49-F238E27FC236}">
                <a16:creationId xmlns:a16="http://schemas.microsoft.com/office/drawing/2014/main" id="{5ECA6517-52FF-A512-E35D-4F98F4947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6237"/>
            <a:ext cx="30267275" cy="3680571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C723B63-5AA1-EAEC-DEB8-45CE4B272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60516" y="-196603"/>
            <a:ext cx="31159566" cy="434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3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Clarisse Rita Afonso Feio</dc:creator>
  <cp:lastModifiedBy>Clarisse Rita Afonso Feio</cp:lastModifiedBy>
  <cp:revision>1</cp:revision>
  <dcterms:created xsi:type="dcterms:W3CDTF">2025-02-12T14:40:23Z</dcterms:created>
  <dcterms:modified xsi:type="dcterms:W3CDTF">2025-02-13T14:47:15Z</dcterms:modified>
</cp:coreProperties>
</file>